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3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45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4:39.58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1,'0'619,"1"-610,-1-1,1 1,0-1,1 0,0 1,0-1,3 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7:06.07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1,'0'0,"0"0,0 0,0 0,0 0,4 3,2707 1896,2741 1917,-5472-3830,14 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1:19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1201,'0'0,"0"0,0 0,0 0,0 0,0 0,0 0,0 0,0 0,0 0,4-1,9767-1198,-9769 1198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1:32.20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1,'10111'0,"-10110"0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1:49.59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13899,'0'0,"0"0,0 0,0 0,2-3,2898-4635,2883-4620,-5783 9259,0-1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2:23.49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2:28.26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141 1,'-5'6,"1"0,0 0,1 0,-1 1,1 0,1 0,-1 0,1 2,-8 18,-19 49,21-50,-1-2,-2 1,-7 12,13-27,1 0,1 0,-1 0,2 1,-1 0,2-1,-1 1,1 0,1 0,0 0,1 3,-1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2:33.26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  <inkml:trace contextRef="#ctx0" brushRef="#br0" timeOffset="729.137">0 0</inkml:trace>
  <inkml:trace contextRef="#ctx0" brushRef="#br0" timeOffset="1417.885">0 0</inkml:trace>
  <inkml:trace contextRef="#ctx0" brushRef="#br0" timeOffset="1763.271">0 0</inkml:trace>
  <inkml:trace contextRef="#ctx0" brushRef="#br0" timeOffset="2164.891">0 0</inkml:trace>
  <inkml:trace contextRef="#ctx0" brushRef="#br0" timeOffset="2509.707">0 0</inkml:trace>
  <inkml:trace contextRef="#ctx0" brushRef="#br0" timeOffset="2844.669">0 0</inkml:trace>
  <inkml:trace contextRef="#ctx0" brushRef="#br0" timeOffset="2845.667">0 0</inkml:trace>
  <inkml:trace contextRef="#ctx0" brushRef="#br0" timeOffset="3199.871">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10.99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5754,'10816'-5751,"-10812"5749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18.75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4506,'10588'-4494,"-10562"4483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26.84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2733,'5'0,"-1"-1,0 0,0 1,0-2,0 1,0 0,3-2,11-4,9454-2708,-9469 2714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4:44.77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0 130,'20'19,"1"-2,0 0,1-1,1-2,1 0,11 4,-12-9,0-1,0-1,7 1,-28-8,-1 0,1 0,-1 0,1 0,-1 0,1 0,-1 0,1 0,-1-1,1 1,-1-1,1 1,-1-1,1 1,-1-1,0 0,1 0,-1 0,0 0,0 0,0 0,1 0,-1 0,0 0,0-1,25-39,-13 18,26-39,-29 44,0 1,2 0,0 0,0 1,2 1,13-12,-16 19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33.67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1250,'0'0,"0"0,0 0,0 0,0 0,0 0,0 0,3-1,10163-1247,-10160 1247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43.5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4372,'0'0,"0"0,0 0,0 0,0 0,0 0,0 0,0 0,3-1,10291-4369,-10291 4369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49:51.06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3762,'0'0,"0"0,0 0,0 0,0 0,0 0,3-2,10327-3758,-10330 3761,0-1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0:03.36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2688,'0'0,"0"0,0 0,0 0,0 0,0 0,0 0,0 0,3-1,10020-2685,-10022 2686,-2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0:23.699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1,'77'3,"48"10,-27-3,9842 860,-9935-870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0:34.711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0,4 1,10400 2021,-10397-2020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0:51.51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0,0 0,0 0,0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1:01.82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10162 10162,'-2'-3,"0"0,0 0,-1 0,1 0,-1 1,0 0,1-1,-2 1,-3-5,-10124-10124,10137 10137,-5-5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1:10.05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263 263,'-21'-21,"-221"-220,544 542,-271-269,-31-33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1:19.8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1896,'8918'-1895,"-8917"1895,-1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5:22.9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356 6031,'0'0,"0"0,0 0,0 0,0 0,0 0,0 0,0 0,0 0,0 0,0 0,0 0,-18 14,-5 4</inkml:trace>
  <inkml:trace contextRef="#ctx0" brushRef="#br0" timeOffset="2031.257">1 6308,'26'-24,"2"1,23-14,2-2,7862-6145,-7914 6183</inkml:trace>
  <inkml:trace contextRef="#ctx0" brushRef="#br0" timeOffset="24929.989">268 6592,'0'0,"0"0,0 0,0 0,0 0,0 0,0 0,0 0,0 0,0 0,0 0,0 0,2-1,7173-4659,-7174 4660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1:28.108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3059,'0'0,"0"0,0 0,0 0,0 0,4-1,9394-3052,-9385 3048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1:37.75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5159,'5'-3,"7929"-5150,-7929 5150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7:53.12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4406,'0'0,"0"0,0 0,0 0,2-1,8608-4386,-8575 4369,-34 18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7:56.4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4559,'0'0,"4"-2,9769-4555,-9773 4557,0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8:14.6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11509,'10'-16,"-3"7,2670-3810,2687-3846,-5365 7668,0-2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8:39.02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1,'0'0,"0"0,0 0,0 0,0 0,0 0,0 0,0 0,0 0,0 0,0 0,0 0,0 0,0 0,0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58:42.07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2289,'0'0,"0"0,0 0,4-1,10754-2286,-10755 2286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06.00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3378,'0'0,"0"0,0 0,0 0,0 0,0 0,0 0,0 0,0 0,0 0,0 0,0 0,0 0,0 0,0 0,0 0,0 0,11-5,7563-3367,-7573 3371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17.11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1653,'7763'-1650,"-7754"1648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23.382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1,'0'0,"0"0,0 0,0 0,0 0,0 0,0 0,0 0,0 0,0 0,0 0,3 0,7862 0,-7865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30.01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0,'14'2,"0"-1,0 2,0 0,14 5,11 2,2546 541,2591 547,-5177-1098,1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42.687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0,'0'0,"0"0,0 0,0 0,0 0,0 0,0 0,0 0,3 1,7442 2563,-7447-2565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03-03T23:16:55.6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 1,'0'0,"0"0,0 0,2 1,2616 1275,2786 1360,-5404-2635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51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165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98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602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506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457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629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3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844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59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F02D486-6868-45EE-B283-58A4BA3690B0}" type="datetimeFigureOut">
              <a:rPr lang="en-US" smtClean="0"/>
              <a:t>4/20/2020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E0AB2670-5F2F-4365-9A36-7E5E31C87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441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customXml" Target="../ink/ink5.xml"/><Relationship Id="rId18" Type="http://schemas.openxmlformats.org/officeDocument/2006/relationships/image" Target="../media/image8.png"/><Relationship Id="rId3" Type="http://schemas.openxmlformats.org/officeDocument/2006/relationships/image" Target="../media/image1.pn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5.png"/><Relationship Id="rId17" Type="http://schemas.openxmlformats.org/officeDocument/2006/relationships/customXml" Target="../ink/ink7.xml"/><Relationship Id="rId2" Type="http://schemas.microsoft.com/office/2017/06/relationships/model3d" Target="../media/model3d1.glb"/><Relationship Id="rId16" Type="http://schemas.openxmlformats.org/officeDocument/2006/relationships/image" Target="../media/image7.png"/><Relationship Id="rId20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customXml" Target="../ink/ink4.xml"/><Relationship Id="rId24" Type="http://schemas.openxmlformats.org/officeDocument/2006/relationships/image" Target="../media/image11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10" Type="http://schemas.openxmlformats.org/officeDocument/2006/relationships/image" Target="../media/image4.png"/><Relationship Id="rId19" Type="http://schemas.openxmlformats.org/officeDocument/2006/relationships/customXml" Target="../ink/ink8.xml"/><Relationship Id="rId4" Type="http://schemas.openxmlformats.org/officeDocument/2006/relationships/image" Target="../media/image1.png"/><Relationship Id="rId9" Type="http://schemas.openxmlformats.org/officeDocument/2006/relationships/customXml" Target="../ink/ink3.xml"/><Relationship Id="rId14" Type="http://schemas.openxmlformats.org/officeDocument/2006/relationships/image" Target="../media/image6.png"/><Relationship Id="rId2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customXml" Target="../ink/ink13.xml"/><Relationship Id="rId26" Type="http://schemas.openxmlformats.org/officeDocument/2006/relationships/customXml" Target="../ink/ink17.xml"/><Relationship Id="rId39" Type="http://schemas.openxmlformats.org/officeDocument/2006/relationships/image" Target="../media/image29.png"/><Relationship Id="rId21" Type="http://schemas.openxmlformats.org/officeDocument/2006/relationships/image" Target="../media/image20.png"/><Relationship Id="rId34" Type="http://schemas.openxmlformats.org/officeDocument/2006/relationships/customXml" Target="../ink/ink21.xml"/><Relationship Id="rId42" Type="http://schemas.openxmlformats.org/officeDocument/2006/relationships/customXml" Target="../ink/ink25.xml"/><Relationship Id="rId47" Type="http://schemas.openxmlformats.org/officeDocument/2006/relationships/customXml" Target="../ink/ink28.xml"/><Relationship Id="rId50" Type="http://schemas.openxmlformats.org/officeDocument/2006/relationships/image" Target="../media/image34.png"/><Relationship Id="rId55" Type="http://schemas.openxmlformats.org/officeDocument/2006/relationships/customXml" Target="../ink/ink32.xml"/><Relationship Id="rId63" Type="http://schemas.openxmlformats.org/officeDocument/2006/relationships/image" Target="../media/image40.png"/><Relationship Id="rId7" Type="http://schemas.openxmlformats.org/officeDocument/2006/relationships/image" Target="../media/image13.png"/><Relationship Id="rId2" Type="http://schemas.microsoft.com/office/2017/06/relationships/model3d" Target="../media/model3d2.glb"/><Relationship Id="rId16" Type="http://schemas.openxmlformats.org/officeDocument/2006/relationships/customXml" Target="../ink/ink12.xml"/><Relationship Id="rId29" Type="http://schemas.openxmlformats.org/officeDocument/2006/relationships/image" Target="../media/image24.png"/><Relationship Id="rId11" Type="http://schemas.openxmlformats.org/officeDocument/2006/relationships/image" Target="../media/image15.png"/><Relationship Id="rId24" Type="http://schemas.openxmlformats.org/officeDocument/2006/relationships/customXml" Target="../ink/ink16.xml"/><Relationship Id="rId32" Type="http://schemas.openxmlformats.org/officeDocument/2006/relationships/customXml" Target="../ink/ink20.xml"/><Relationship Id="rId37" Type="http://schemas.openxmlformats.org/officeDocument/2006/relationships/image" Target="../media/image28.png"/><Relationship Id="rId40" Type="http://schemas.openxmlformats.org/officeDocument/2006/relationships/customXml" Target="../ink/ink24.xml"/><Relationship Id="rId45" Type="http://schemas.openxmlformats.org/officeDocument/2006/relationships/customXml" Target="../ink/ink27.xml"/><Relationship Id="rId53" Type="http://schemas.openxmlformats.org/officeDocument/2006/relationships/customXml" Target="../ink/ink31.xml"/><Relationship Id="rId58" Type="http://schemas.openxmlformats.org/officeDocument/2006/relationships/image" Target="../media/image38.png"/><Relationship Id="rId5" Type="http://schemas.microsoft.com/office/2017/06/relationships/model3d" Target="../media/model3d3.glb"/><Relationship Id="rId61" Type="http://schemas.openxmlformats.org/officeDocument/2006/relationships/customXml" Target="../ink/ink35.xml"/><Relationship Id="rId19" Type="http://schemas.openxmlformats.org/officeDocument/2006/relationships/image" Target="../media/image19.png"/><Relationship Id="rId14" Type="http://schemas.openxmlformats.org/officeDocument/2006/relationships/customXml" Target="../ink/ink11.xml"/><Relationship Id="rId22" Type="http://schemas.openxmlformats.org/officeDocument/2006/relationships/customXml" Target="../ink/ink15.xml"/><Relationship Id="rId27" Type="http://schemas.openxmlformats.org/officeDocument/2006/relationships/image" Target="../media/image23.png"/><Relationship Id="rId30" Type="http://schemas.openxmlformats.org/officeDocument/2006/relationships/customXml" Target="../ink/ink19.xml"/><Relationship Id="rId35" Type="http://schemas.openxmlformats.org/officeDocument/2006/relationships/image" Target="../media/image27.png"/><Relationship Id="rId43" Type="http://schemas.openxmlformats.org/officeDocument/2006/relationships/image" Target="../media/image31.png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8" Type="http://schemas.openxmlformats.org/officeDocument/2006/relationships/image" Target="../media/image14.png"/><Relationship Id="rId51" Type="http://schemas.openxmlformats.org/officeDocument/2006/relationships/customXml" Target="../ink/ink30.xml"/><Relationship Id="rId3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33" Type="http://schemas.openxmlformats.org/officeDocument/2006/relationships/image" Target="../media/image26.png"/><Relationship Id="rId38" Type="http://schemas.openxmlformats.org/officeDocument/2006/relationships/customXml" Target="../ink/ink23.xml"/><Relationship Id="rId46" Type="http://schemas.openxmlformats.org/officeDocument/2006/relationships/image" Target="../media/image32.png"/><Relationship Id="rId59" Type="http://schemas.openxmlformats.org/officeDocument/2006/relationships/customXml" Target="../ink/ink34.xml"/><Relationship Id="rId20" Type="http://schemas.openxmlformats.org/officeDocument/2006/relationships/customXml" Target="../ink/ink14.xml"/><Relationship Id="rId41" Type="http://schemas.openxmlformats.org/officeDocument/2006/relationships/image" Target="../media/image30.png"/><Relationship Id="rId54" Type="http://schemas.openxmlformats.org/officeDocument/2006/relationships/image" Target="../media/image36.png"/><Relationship Id="rId62" Type="http://schemas.openxmlformats.org/officeDocument/2006/relationships/customXml" Target="../ink/ink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5" Type="http://schemas.openxmlformats.org/officeDocument/2006/relationships/image" Target="../media/image17.png"/><Relationship Id="rId23" Type="http://schemas.openxmlformats.org/officeDocument/2006/relationships/image" Target="../media/image21.png"/><Relationship Id="rId28" Type="http://schemas.openxmlformats.org/officeDocument/2006/relationships/customXml" Target="../ink/ink18.xml"/><Relationship Id="rId36" Type="http://schemas.openxmlformats.org/officeDocument/2006/relationships/customXml" Target="../ink/ink22.xml"/><Relationship Id="rId49" Type="http://schemas.openxmlformats.org/officeDocument/2006/relationships/customXml" Target="../ink/ink29.xml"/><Relationship Id="rId57" Type="http://schemas.openxmlformats.org/officeDocument/2006/relationships/customXml" Target="../ink/ink33.xml"/><Relationship Id="rId10" Type="http://schemas.openxmlformats.org/officeDocument/2006/relationships/image" Target="../media/image15.png"/><Relationship Id="rId31" Type="http://schemas.openxmlformats.org/officeDocument/2006/relationships/image" Target="../media/image25.png"/><Relationship Id="rId44" Type="http://schemas.openxmlformats.org/officeDocument/2006/relationships/customXml" Target="../ink/ink26.xml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9A60B41-EE44-4E24-9367-9182E7C3E94A}"/>
              </a:ext>
            </a:extLst>
          </p:cNvPr>
          <p:cNvSpPr txBox="1"/>
          <p:nvPr/>
        </p:nvSpPr>
        <p:spPr>
          <a:xfrm>
            <a:off x="1738185" y="2215977"/>
            <a:ext cx="871563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Use case diagram</a:t>
            </a:r>
          </a:p>
        </p:txBody>
      </p:sp>
    </p:spTree>
    <p:extLst>
      <p:ext uri="{BB962C8B-B14F-4D97-AF65-F5344CB8AC3E}">
        <p14:creationId xmlns:p14="http://schemas.microsoft.com/office/powerpoint/2010/main" val="1290645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2A2DBDE3-48E7-447F-AD31-311D4AF02B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7961045"/>
                  </p:ext>
                </p:extLst>
              </p:nvPr>
            </p:nvGraphicFramePr>
            <p:xfrm>
              <a:off x="1480763" y="1826414"/>
              <a:ext cx="924686" cy="232734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924686" cy="2327349"/>
                    </a:xfrm>
                    <a:prstGeom prst="rect">
                      <a:avLst/>
                    </a:prstGeom>
                  </am3d:spPr>
                  <am3d:camera>
                    <am3d:pos x="0" y="0" z="5303895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809538" d="1000000"/>
                    <am3d:preTrans dx="-124000" dy="-18000000" dz="12701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417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" name="3D Model 1" descr="Caroler in Blue Jacket">
                <a:extLst>
                  <a:ext uri="{FF2B5EF4-FFF2-40B4-BE49-F238E27FC236}">
                    <a16:creationId xmlns:a16="http://schemas.microsoft.com/office/drawing/2014/main" id="{2A2DBDE3-48E7-447F-AD31-311D4AF02B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0763" y="1826414"/>
                <a:ext cx="924686" cy="2327349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E9904AA1-5674-47B9-98E4-D9679AFAAE91}"/>
              </a:ext>
            </a:extLst>
          </p:cNvPr>
          <p:cNvSpPr/>
          <p:nvPr/>
        </p:nvSpPr>
        <p:spPr>
          <a:xfrm>
            <a:off x="4852416" y="121920"/>
            <a:ext cx="2889504" cy="6315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836DF11-E86D-44E0-B885-47DE4A9A1D4D}"/>
              </a:ext>
            </a:extLst>
          </p:cNvPr>
          <p:cNvSpPr/>
          <p:nvPr/>
        </p:nvSpPr>
        <p:spPr>
          <a:xfrm>
            <a:off x="5053584" y="474686"/>
            <a:ext cx="2377440" cy="4895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for the workout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237D76-3A7B-40A7-99B0-4620E379D9C7}"/>
              </a:ext>
            </a:extLst>
          </p:cNvPr>
          <p:cNvSpPr/>
          <p:nvPr/>
        </p:nvSpPr>
        <p:spPr>
          <a:xfrm>
            <a:off x="4925568" y="1170432"/>
            <a:ext cx="2731008" cy="3169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by limit to location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D55FFF7-9BBD-4BB7-A1E9-D311D85F4FE1}"/>
              </a:ext>
            </a:extLst>
          </p:cNvPr>
          <p:cNvSpPr/>
          <p:nvPr/>
        </p:nvSpPr>
        <p:spPr>
          <a:xfrm>
            <a:off x="5084064" y="1633729"/>
            <a:ext cx="2474976" cy="438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Book a slot with time and location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A1F736C-57A4-4184-866B-875A86CEAE24}"/>
              </a:ext>
            </a:extLst>
          </p:cNvPr>
          <p:cNvSpPr/>
          <p:nvPr/>
        </p:nvSpPr>
        <p:spPr>
          <a:xfrm>
            <a:off x="5004816" y="2320435"/>
            <a:ext cx="2633472" cy="438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Selection from history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3C9A3F-962C-4176-B9E8-08BA6E42D4AC}"/>
              </a:ext>
            </a:extLst>
          </p:cNvPr>
          <p:cNvSpPr/>
          <p:nvPr/>
        </p:nvSpPr>
        <p:spPr>
          <a:xfrm>
            <a:off x="4925568" y="2990089"/>
            <a:ext cx="2731008" cy="43891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Register if you need a trainer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265CF02-3BCA-4C5D-ACD5-0BE9EA4CDBEA}"/>
              </a:ext>
            </a:extLst>
          </p:cNvPr>
          <p:cNvSpPr/>
          <p:nvPr/>
        </p:nvSpPr>
        <p:spPr>
          <a:xfrm>
            <a:off x="5023104" y="3575306"/>
            <a:ext cx="2633472" cy="420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Book slot for future dates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98CDF5E-89B7-46E1-A8B1-1833A03020D4}"/>
              </a:ext>
            </a:extLst>
          </p:cNvPr>
          <p:cNvSpPr/>
          <p:nvPr/>
        </p:nvSpPr>
        <p:spPr>
          <a:xfrm>
            <a:off x="4925568" y="4117552"/>
            <a:ext cx="2633472" cy="420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Set reminders for booked slots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C898D6A-BAAC-4A9E-946C-EC122D3A1916}"/>
              </a:ext>
            </a:extLst>
          </p:cNvPr>
          <p:cNvSpPr/>
          <p:nvPr/>
        </p:nvSpPr>
        <p:spPr>
          <a:xfrm>
            <a:off x="5023104" y="4712043"/>
            <a:ext cx="2633472" cy="420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Select to workout with a group or </a:t>
            </a:r>
            <a:r>
              <a:rPr lang="en-US" sz="1100" dirty="0" err="1">
                <a:solidFill>
                  <a:schemeClr val="tx1"/>
                </a:solidFill>
              </a:rPr>
              <a:t>induvidually</a:t>
            </a:r>
            <a:endParaRPr lang="en-US" sz="1100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FDBE059-ECE2-43A5-AD00-6502A6B72ABD}"/>
              </a:ext>
            </a:extLst>
          </p:cNvPr>
          <p:cNvSpPr/>
          <p:nvPr/>
        </p:nvSpPr>
        <p:spPr>
          <a:xfrm>
            <a:off x="5084064" y="5362832"/>
            <a:ext cx="2474976" cy="42004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 pictures of selected place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2F17EDD-0989-460C-B6D5-0E2F719A246E}"/>
              </a:ext>
            </a:extLst>
          </p:cNvPr>
          <p:cNvSpPr/>
          <p:nvPr/>
        </p:nvSpPr>
        <p:spPr>
          <a:xfrm>
            <a:off x="5084064" y="6013621"/>
            <a:ext cx="2572512" cy="35422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Cancel the booking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F0817FA-D160-421C-B2D4-C513636D56F3}"/>
                  </a:ext>
                </a:extLst>
              </p14:cNvPr>
              <p14:cNvContentPartPr/>
              <p14:nvPr/>
            </p14:nvContentPartPr>
            <p14:xfrm>
              <a:off x="6721803" y="5741235"/>
              <a:ext cx="5400" cy="249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F0817FA-D160-421C-B2D4-C513636D56F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2803" y="5732595"/>
                <a:ext cx="2304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BFE7B22-7202-45A5-BC80-135624B9684D}"/>
                  </a:ext>
                </a:extLst>
              </p14:cNvPr>
              <p14:cNvContentPartPr/>
              <p14:nvPr/>
            </p14:nvContentPartPr>
            <p14:xfrm>
              <a:off x="6639363" y="5892435"/>
              <a:ext cx="175680" cy="100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BFE7B22-7202-45A5-BC80-135624B9684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630363" y="5883795"/>
                <a:ext cx="1933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BDBCC84-CF25-4E99-AD60-FC896DFF776C}"/>
                  </a:ext>
                </a:extLst>
              </p14:cNvPr>
              <p14:cNvContentPartPr/>
              <p14:nvPr/>
            </p14:nvContentPartPr>
            <p14:xfrm>
              <a:off x="2298123" y="658755"/>
              <a:ext cx="2907000" cy="23731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BDBCC84-CF25-4E99-AD60-FC896DFF776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89483" y="649756"/>
                <a:ext cx="2924640" cy="23907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28B0EE4-3B68-4A73-832F-13644E67E4AD}"/>
                  </a:ext>
                </a:extLst>
              </p14:cNvPr>
              <p14:cNvContentPartPr/>
              <p14:nvPr/>
            </p14:nvContentPartPr>
            <p14:xfrm>
              <a:off x="2405763" y="1918395"/>
              <a:ext cx="2731680" cy="12164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28B0EE4-3B68-4A73-832F-13644E67E4A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7123" y="1909395"/>
                <a:ext cx="2749320" cy="12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4C487C0-D50C-4E44-817B-AB5C71BC9728}"/>
                  </a:ext>
                </a:extLst>
              </p14:cNvPr>
              <p14:cNvContentPartPr/>
              <p14:nvPr/>
            </p14:nvContentPartPr>
            <p14:xfrm>
              <a:off x="2441403" y="2522835"/>
              <a:ext cx="2798280" cy="5950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4C487C0-D50C-4E44-817B-AB5C71BC972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432403" y="2514195"/>
                <a:ext cx="2815920" cy="61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8B160D2-2BE3-4AF2-90A5-9F7EBAEBFC32}"/>
                  </a:ext>
                </a:extLst>
              </p14:cNvPr>
              <p14:cNvContentPartPr/>
              <p14:nvPr/>
            </p14:nvContentPartPr>
            <p14:xfrm>
              <a:off x="2297763" y="3177315"/>
              <a:ext cx="283284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8B160D2-2BE3-4AF2-90A5-9F7EBAEBFC32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88763" y="3168675"/>
                <a:ext cx="2850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A9340ED-A7DA-4949-AE0B-EFC3D882A870}"/>
                  </a:ext>
                </a:extLst>
              </p14:cNvPr>
              <p14:cNvContentPartPr/>
              <p14:nvPr/>
            </p14:nvContentPartPr>
            <p14:xfrm>
              <a:off x="2259603" y="3215115"/>
              <a:ext cx="2838960" cy="603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A9340ED-A7DA-4949-AE0B-EFC3D882A87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250963" y="3206115"/>
                <a:ext cx="28566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4154F5-6B95-49D0-8C47-E423D169404B}"/>
                  </a:ext>
                </a:extLst>
              </p14:cNvPr>
              <p14:cNvContentPartPr/>
              <p14:nvPr/>
            </p14:nvContentPartPr>
            <p14:xfrm>
              <a:off x="2202003" y="3382155"/>
              <a:ext cx="2682000" cy="923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4154F5-6B95-49D0-8C47-E423D169404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193363" y="3373155"/>
                <a:ext cx="2699640" cy="9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6D314E6-F097-416A-B1E7-0E3D0D81C4F8}"/>
                  </a:ext>
                </a:extLst>
              </p14:cNvPr>
              <p14:cNvContentPartPr/>
              <p14:nvPr/>
            </p14:nvContentPartPr>
            <p14:xfrm>
              <a:off x="2194803" y="3466395"/>
              <a:ext cx="2889360" cy="1409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6D314E6-F097-416A-B1E7-0E3D0D81C4F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86163" y="3457755"/>
                <a:ext cx="2907000" cy="142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2B549E1-D584-43BC-AAE3-AC0D1A6A489C}"/>
                  </a:ext>
                </a:extLst>
              </p14:cNvPr>
              <p14:cNvContentPartPr/>
              <p14:nvPr/>
            </p14:nvContentPartPr>
            <p14:xfrm>
              <a:off x="2172483" y="3530115"/>
              <a:ext cx="2940480" cy="2059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2B549E1-D584-43BC-AAE3-AC0D1A6A489C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163843" y="3521475"/>
                <a:ext cx="2958120" cy="2076840"/>
              </a:xfrm>
              <a:prstGeom prst="rect">
                <a:avLst/>
              </a:prstGeom>
            </p:spPr>
          </p:pic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931E7374-3FCC-4D8E-B891-4D0562DB96B4}"/>
              </a:ext>
            </a:extLst>
          </p:cNvPr>
          <p:cNvSpPr/>
          <p:nvPr/>
        </p:nvSpPr>
        <p:spPr>
          <a:xfrm>
            <a:off x="1210962" y="4242486"/>
            <a:ext cx="1491049" cy="3422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User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C926C6-96C1-4488-8DE4-FEF33F6FD768}"/>
              </a:ext>
            </a:extLst>
          </p:cNvPr>
          <p:cNvSpPr/>
          <p:nvPr/>
        </p:nvSpPr>
        <p:spPr>
          <a:xfrm>
            <a:off x="2172483" y="474686"/>
            <a:ext cx="1699301" cy="4895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Subsystem : user</a:t>
            </a:r>
          </a:p>
        </p:txBody>
      </p:sp>
    </p:spTree>
    <p:extLst>
      <p:ext uri="{BB962C8B-B14F-4D97-AF65-F5344CB8AC3E}">
        <p14:creationId xmlns:p14="http://schemas.microsoft.com/office/powerpoint/2010/main" val="1515752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33D614E-752F-41F3-AE83-0DB5DEF7AF75}"/>
              </a:ext>
            </a:extLst>
          </p:cNvPr>
          <p:cNvSpPr/>
          <p:nvPr/>
        </p:nvSpPr>
        <p:spPr>
          <a:xfrm>
            <a:off x="4061253" y="0"/>
            <a:ext cx="3550509" cy="70021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3D81EB0-E626-43E7-A679-5812B84BEDC8}"/>
              </a:ext>
            </a:extLst>
          </p:cNvPr>
          <p:cNvSpPr/>
          <p:nvPr/>
        </p:nvSpPr>
        <p:spPr>
          <a:xfrm>
            <a:off x="4423719" y="123569"/>
            <a:ext cx="2825578" cy="40365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Selection from history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3E2C74E-FE3D-45D4-A156-D8A5D642C376}"/>
              </a:ext>
            </a:extLst>
          </p:cNvPr>
          <p:cNvSpPr/>
          <p:nvPr/>
        </p:nvSpPr>
        <p:spPr>
          <a:xfrm>
            <a:off x="4423718" y="675505"/>
            <a:ext cx="2710249" cy="33775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Register for Trainer requirement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53F0973-FBA0-4EBF-8CF5-186BD2854D49}"/>
              </a:ext>
            </a:extLst>
          </p:cNvPr>
          <p:cNvSpPr/>
          <p:nvPr/>
        </p:nvSpPr>
        <p:spPr>
          <a:xfrm>
            <a:off x="4390766" y="1112107"/>
            <a:ext cx="2710249" cy="39541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Book slots for future dates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C00AE8F-B96B-4F7F-9EB2-6B03CA978633}"/>
              </a:ext>
            </a:extLst>
          </p:cNvPr>
          <p:cNvSpPr/>
          <p:nvPr/>
        </p:nvSpPr>
        <p:spPr>
          <a:xfrm>
            <a:off x="4423719" y="2100649"/>
            <a:ext cx="2710249" cy="3624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View pictures of selected place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88CC86D-B9A5-42B7-B4DE-58CF02A02678}"/>
              </a:ext>
            </a:extLst>
          </p:cNvPr>
          <p:cNvSpPr/>
          <p:nvPr/>
        </p:nvSpPr>
        <p:spPr>
          <a:xfrm>
            <a:off x="4320189" y="2551963"/>
            <a:ext cx="2932671" cy="3624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Select for team training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4E2ED1-AA1C-4DFE-8595-39DFE8B6677A}"/>
              </a:ext>
            </a:extLst>
          </p:cNvPr>
          <p:cNvSpPr/>
          <p:nvPr/>
        </p:nvSpPr>
        <p:spPr>
          <a:xfrm>
            <a:off x="4242486" y="3012701"/>
            <a:ext cx="3286898" cy="38717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Tag a user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8C27945-8A8C-47A4-9911-4D6ECB622385}"/>
              </a:ext>
            </a:extLst>
          </p:cNvPr>
          <p:cNvSpPr/>
          <p:nvPr/>
        </p:nvSpPr>
        <p:spPr>
          <a:xfrm>
            <a:off x="4213654" y="3488728"/>
            <a:ext cx="3204519" cy="36246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register for Individual training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70F88FD-F4AF-4600-84B0-E7C34B07439F}"/>
              </a:ext>
            </a:extLst>
          </p:cNvPr>
          <p:cNvSpPr/>
          <p:nvPr/>
        </p:nvSpPr>
        <p:spPr>
          <a:xfrm>
            <a:off x="4254842" y="3966519"/>
            <a:ext cx="3048000" cy="43248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Register for group training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6AB29EE-E634-4A6E-86D8-1E1607028112}"/>
              </a:ext>
            </a:extLst>
          </p:cNvPr>
          <p:cNvSpPr/>
          <p:nvPr/>
        </p:nvSpPr>
        <p:spPr>
          <a:xfrm>
            <a:off x="4312507" y="4518455"/>
            <a:ext cx="3048000" cy="39953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Allocate slots and prepare schedule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6271BD9-B201-4589-A51F-92AAA21CFE1B}"/>
              </a:ext>
            </a:extLst>
          </p:cNvPr>
          <p:cNvSpPr/>
          <p:nvPr/>
        </p:nvSpPr>
        <p:spPr>
          <a:xfrm>
            <a:off x="4291914" y="5049795"/>
            <a:ext cx="3048000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user information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C2C31C8-9CB1-4FF9-B1E1-976C6669699A}"/>
              </a:ext>
            </a:extLst>
          </p:cNvPr>
          <p:cNvSpPr/>
          <p:nvPr/>
        </p:nvSpPr>
        <p:spPr>
          <a:xfrm>
            <a:off x="4291914" y="5498757"/>
            <a:ext cx="3113902" cy="304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Update time and slot info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957A71-F2B0-4B9A-80A2-B600438FEAD0}"/>
              </a:ext>
            </a:extLst>
          </p:cNvPr>
          <p:cNvSpPr/>
          <p:nvPr/>
        </p:nvSpPr>
        <p:spPr>
          <a:xfrm>
            <a:off x="4423719" y="6025977"/>
            <a:ext cx="2982097" cy="43248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Address user queries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E8821F6-CC1B-4DEB-A0C2-60E47C7848D4}"/>
              </a:ext>
            </a:extLst>
          </p:cNvPr>
          <p:cNvSpPr/>
          <p:nvPr/>
        </p:nvSpPr>
        <p:spPr>
          <a:xfrm>
            <a:off x="4423719" y="6524365"/>
            <a:ext cx="2924432" cy="41189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Download rules and regulations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99743D-1382-4AB3-9496-91ADD72999D7}"/>
              </a:ext>
            </a:extLst>
          </p:cNvPr>
          <p:cNvSpPr/>
          <p:nvPr/>
        </p:nvSpPr>
        <p:spPr>
          <a:xfrm>
            <a:off x="4423718" y="1655806"/>
            <a:ext cx="2825578" cy="3583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Search by location limit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5" name="3D Model 24" descr="Skydiver Male">
                <a:extLst>
                  <a:ext uri="{FF2B5EF4-FFF2-40B4-BE49-F238E27FC236}">
                    <a16:creationId xmlns:a16="http://schemas.microsoft.com/office/drawing/2014/main" id="{32AE6532-8B16-43A4-885A-9629FA5D79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0967646"/>
                  </p:ext>
                </p:extLst>
              </p:nvPr>
            </p:nvGraphicFramePr>
            <p:xfrm>
              <a:off x="435900" y="-50840"/>
              <a:ext cx="681210" cy="1885818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81210" cy="1885818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38320" ay="343770" az="1382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0687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5" name="3D Model 24" descr="Skydiver Male">
                <a:extLst>
                  <a:ext uri="{FF2B5EF4-FFF2-40B4-BE49-F238E27FC236}">
                    <a16:creationId xmlns:a16="http://schemas.microsoft.com/office/drawing/2014/main" id="{32AE6532-8B16-43A4-885A-9629FA5D79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5900" y="-50840"/>
                <a:ext cx="681210" cy="188581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6" name="3D Model 25" descr="Avatar Male">
                <a:extLst>
                  <a:ext uri="{FF2B5EF4-FFF2-40B4-BE49-F238E27FC236}">
                    <a16:creationId xmlns:a16="http://schemas.microsoft.com/office/drawing/2014/main" id="{5FE14BEA-F884-4508-BD70-2E6E1DBF2F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6284107"/>
                  </p:ext>
                </p:extLst>
              </p:nvPr>
            </p:nvGraphicFramePr>
            <p:xfrm>
              <a:off x="10384616" y="329621"/>
              <a:ext cx="650789" cy="1771028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50789" cy="1771028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9387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6" name="3D Model 25" descr="Avatar Male">
                <a:extLst>
                  <a:ext uri="{FF2B5EF4-FFF2-40B4-BE49-F238E27FC236}">
                    <a16:creationId xmlns:a16="http://schemas.microsoft.com/office/drawing/2014/main" id="{5FE14BEA-F884-4508-BD70-2E6E1DBF2F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4616" y="329621"/>
                <a:ext cx="650789" cy="17710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7" name="3D Model 26" descr="Skydiver Male">
                <a:extLst>
                  <a:ext uri="{FF2B5EF4-FFF2-40B4-BE49-F238E27FC236}">
                    <a16:creationId xmlns:a16="http://schemas.microsoft.com/office/drawing/2014/main" id="{7E9A17BB-F1C3-43AD-81ED-CD2EFB312B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5424376"/>
                  </p:ext>
                </p:extLst>
              </p:nvPr>
            </p:nvGraphicFramePr>
            <p:xfrm>
              <a:off x="451110" y="2081219"/>
              <a:ext cx="650790" cy="18853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650790" cy="1885300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06871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7" name="3D Model 26" descr="Skydiver Male">
                <a:extLst>
                  <a:ext uri="{FF2B5EF4-FFF2-40B4-BE49-F238E27FC236}">
                    <a16:creationId xmlns:a16="http://schemas.microsoft.com/office/drawing/2014/main" id="{7E9A17BB-F1C3-43AD-81ED-CD2EFB312B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51110" y="2081219"/>
                <a:ext cx="650790" cy="1885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8" name="3D Model 27" descr="Avatar Male">
                <a:extLst>
                  <a:ext uri="{FF2B5EF4-FFF2-40B4-BE49-F238E27FC236}">
                    <a16:creationId xmlns:a16="http://schemas.microsoft.com/office/drawing/2014/main" id="{3635738F-CA36-451F-BDA7-901E43F5B7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6854037"/>
                  </p:ext>
                </p:extLst>
              </p:nvPr>
            </p:nvGraphicFramePr>
            <p:xfrm>
              <a:off x="10378186" y="3834384"/>
              <a:ext cx="663651" cy="176767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663651" cy="1767675"/>
                    </a:xfrm>
                    <a:prstGeom prst="rect">
                      <a:avLst/>
                    </a:prstGeom>
                  </am3d:spPr>
                  <am3d:camera>
                    <am3d:pos x="0" y="0" z="5163278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2139" d="1000000"/>
                    <am3d:preTrans dx="-29106" dy="-17984947" dz="518690"/>
                    <am3d:scale>
                      <am3d:sx n="1000000" d="1000000"/>
                      <am3d:sy n="1000000" d="1000000"/>
                      <am3d:sz n="1000000" d="1000000"/>
                    </am3d:scale>
                    <am3d:rot ax="73427" ay="6" az="-1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9387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8" name="3D Model 27" descr="Avatar Male">
                <a:extLst>
                  <a:ext uri="{FF2B5EF4-FFF2-40B4-BE49-F238E27FC236}">
                    <a16:creationId xmlns:a16="http://schemas.microsoft.com/office/drawing/2014/main" id="{3635738F-CA36-451F-BDA7-901E43F5B7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8186" y="3834384"/>
                <a:ext cx="663651" cy="1767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29" name="3D Model 28" descr="Skydiver Male">
                <a:extLst>
                  <a:ext uri="{FF2B5EF4-FFF2-40B4-BE49-F238E27FC236}">
                    <a16:creationId xmlns:a16="http://schemas.microsoft.com/office/drawing/2014/main" id="{5BB62E14-D835-47BC-8F53-3103C50BD9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7003372"/>
                  </p:ext>
                </p:extLst>
              </p:nvPr>
            </p:nvGraphicFramePr>
            <p:xfrm>
              <a:off x="485156" y="4355758"/>
              <a:ext cx="498347" cy="144368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98347" cy="1443681"/>
                    </a:xfrm>
                    <a:prstGeom prst="rect">
                      <a:avLst/>
                    </a:prstGeom>
                  </am3d:spPr>
                  <am3d:camera>
                    <am3d:pos x="0" y="0" z="512674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73714" d="1000000"/>
                    <am3d:preTrans dx="-27279" dy="-17985891" dz="26336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5841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29" name="3D Model 28" descr="Skydiver Male">
                <a:extLst>
                  <a:ext uri="{FF2B5EF4-FFF2-40B4-BE49-F238E27FC236}">
                    <a16:creationId xmlns:a16="http://schemas.microsoft.com/office/drawing/2014/main" id="{5BB62E14-D835-47BC-8F53-3103C50BD9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85156" y="4355758"/>
                <a:ext cx="498347" cy="1443681"/>
              </a:xfrm>
              <a:prstGeom prst="rect">
                <a:avLst/>
              </a:prstGeom>
            </p:spPr>
          </p:pic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F265415A-939F-4E86-8DB4-92C5F581B99D}"/>
              </a:ext>
            </a:extLst>
          </p:cNvPr>
          <p:cNvSpPr/>
          <p:nvPr/>
        </p:nvSpPr>
        <p:spPr>
          <a:xfrm>
            <a:off x="255373" y="1894703"/>
            <a:ext cx="1120346" cy="2059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User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1795004-2079-42EE-87E7-872190C03CE6}"/>
              </a:ext>
            </a:extLst>
          </p:cNvPr>
          <p:cNvSpPr/>
          <p:nvPr/>
        </p:nvSpPr>
        <p:spPr>
          <a:xfrm>
            <a:off x="9761838" y="2273643"/>
            <a:ext cx="1902940" cy="27185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Database team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EC4F04-973F-4CCE-90DE-F66F663EE8EE}"/>
              </a:ext>
            </a:extLst>
          </p:cNvPr>
          <p:cNvSpPr/>
          <p:nvPr/>
        </p:nvSpPr>
        <p:spPr>
          <a:xfrm>
            <a:off x="362465" y="4127157"/>
            <a:ext cx="1359243" cy="27184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Team member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7472B44-6AB9-437B-B6E4-7C40B29EA333}"/>
              </a:ext>
            </a:extLst>
          </p:cNvPr>
          <p:cNvSpPr/>
          <p:nvPr/>
        </p:nvSpPr>
        <p:spPr>
          <a:xfrm>
            <a:off x="362465" y="5931243"/>
            <a:ext cx="1713470" cy="3295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Registrar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EF0216-34DA-4FF2-B863-8473B55184BD}"/>
              </a:ext>
            </a:extLst>
          </p:cNvPr>
          <p:cNvSpPr/>
          <p:nvPr/>
        </p:nvSpPr>
        <p:spPr>
          <a:xfrm>
            <a:off x="10124303" y="5684108"/>
            <a:ext cx="1705232" cy="453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Support team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A0596FE-7C8E-4C6C-BDAA-00EAACDB3832}"/>
              </a:ext>
            </a:extLst>
          </p:cNvPr>
          <p:cNvSpPr/>
          <p:nvPr/>
        </p:nvSpPr>
        <p:spPr>
          <a:xfrm>
            <a:off x="2075935" y="247572"/>
            <a:ext cx="1622853" cy="5432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Lets get fit!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Subsystem: all actors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357BAE2-C18A-481E-AB61-45F1EBE18D97}"/>
                  </a:ext>
                </a:extLst>
              </p14:cNvPr>
              <p14:cNvContentPartPr/>
              <p14:nvPr/>
            </p14:nvContentPartPr>
            <p14:xfrm>
              <a:off x="928683" y="898112"/>
              <a:ext cx="3519720" cy="432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357BAE2-C18A-481E-AB61-45F1EBE18D9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19683" y="889112"/>
                <a:ext cx="35373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1CB1ACF1-01CA-4893-9ABB-0DC59EA52063}"/>
                  </a:ext>
                </a:extLst>
              </p14:cNvPr>
              <p14:cNvContentPartPr/>
              <p14:nvPr/>
            </p14:nvContentPartPr>
            <p14:xfrm>
              <a:off x="961443" y="1400672"/>
              <a:ext cx="3640320" cy="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1CB1ACF1-01CA-4893-9ABB-0DC59EA5206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52443" y="1392032"/>
                <a:ext cx="365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370696B-8C9D-4FC6-8E8D-8D3B07F28D13}"/>
                  </a:ext>
                </a:extLst>
              </p14:cNvPr>
              <p14:cNvContentPartPr/>
              <p14:nvPr/>
            </p14:nvContentPartPr>
            <p14:xfrm>
              <a:off x="7330563" y="1231472"/>
              <a:ext cx="3126960" cy="50040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370696B-8C9D-4FC6-8E8D-8D3B07F28D1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321923" y="1222472"/>
                <a:ext cx="3144600" cy="50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B0F084A-521F-4764-A5FD-33FC3DFEB253}"/>
                  </a:ext>
                </a:extLst>
              </p14:cNvPr>
              <p14:cNvContentPartPr/>
              <p14:nvPr/>
            </p14:nvContentPartPr>
            <p14:xfrm>
              <a:off x="-379557" y="1408232"/>
              <a:ext cx="360" cy="3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B0F084A-521F-4764-A5FD-33FC3DFEB25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88197" y="139923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A5B4EF3-CE57-4548-AFCB-0DAE7959F564}"/>
                  </a:ext>
                </a:extLst>
              </p14:cNvPr>
              <p14:cNvContentPartPr/>
              <p14:nvPr/>
            </p14:nvContentPartPr>
            <p14:xfrm>
              <a:off x="5954494" y="535232"/>
              <a:ext cx="50760" cy="151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A5B4EF3-CE57-4548-AFCB-0DAE7959F56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5854" y="526592"/>
                <a:ext cx="68400" cy="16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29ECBA0-9967-4C45-840F-32A4195337E7}"/>
                  </a:ext>
                </a:extLst>
              </p14:cNvPr>
              <p14:cNvContentPartPr/>
              <p14:nvPr/>
            </p14:nvContentPartPr>
            <p14:xfrm>
              <a:off x="5379214" y="889472"/>
              <a:ext cx="360" cy="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29ECBA0-9967-4C45-840F-32A4195337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370214" y="88047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04964014-CF8B-4474-BD30-925D9FD79431}"/>
                  </a:ext>
                </a:extLst>
              </p14:cNvPr>
              <p14:cNvContentPartPr/>
              <p14:nvPr/>
            </p14:nvContentPartPr>
            <p14:xfrm>
              <a:off x="897214" y="1476632"/>
              <a:ext cx="3895560" cy="20714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04964014-CF8B-4474-BD30-925D9FD7943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88214" y="1467992"/>
                <a:ext cx="3913200" cy="20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58A41418-64D6-499C-9392-36A09A0D6CBD}"/>
                  </a:ext>
                </a:extLst>
              </p14:cNvPr>
              <p14:cNvContentPartPr/>
              <p14:nvPr/>
            </p14:nvContentPartPr>
            <p14:xfrm>
              <a:off x="981454" y="1948952"/>
              <a:ext cx="3821400" cy="1622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58A41418-64D6-499C-9392-36A09A0D6CB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72454" y="1940312"/>
                <a:ext cx="3839040" cy="163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C6BBB96-6B6C-4BCE-856E-33827F2DCCC9}"/>
                  </a:ext>
                </a:extLst>
              </p14:cNvPr>
              <p14:cNvContentPartPr/>
              <p14:nvPr/>
            </p14:nvContentPartPr>
            <p14:xfrm>
              <a:off x="945454" y="2745632"/>
              <a:ext cx="3430440" cy="983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C6BBB96-6B6C-4BCE-856E-33827F2DCCC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36454" y="2736992"/>
                <a:ext cx="3448080" cy="10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03C4914-4464-4BC6-93F9-3574D546E798}"/>
                  </a:ext>
                </a:extLst>
              </p14:cNvPr>
              <p14:cNvContentPartPr/>
              <p14:nvPr/>
            </p14:nvContentPartPr>
            <p14:xfrm>
              <a:off x="927814" y="3317672"/>
              <a:ext cx="3663360" cy="450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03C4914-4464-4BC6-93F9-3574D546E7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19174" y="3308672"/>
                <a:ext cx="368100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66A3B49-4903-4090-B252-871ADF4B9A3D}"/>
                  </a:ext>
                </a:extLst>
              </p14:cNvPr>
              <p14:cNvContentPartPr/>
              <p14:nvPr/>
            </p14:nvContentPartPr>
            <p14:xfrm>
              <a:off x="847174" y="3855872"/>
              <a:ext cx="3708360" cy="1574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66A3B49-4903-4090-B252-871ADF4B9A3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38174" y="3846872"/>
                <a:ext cx="3726000" cy="159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7995EBE-9635-4106-A64D-198E01B03B38}"/>
                  </a:ext>
                </a:extLst>
              </p14:cNvPr>
              <p14:cNvContentPartPr/>
              <p14:nvPr/>
            </p14:nvContentPartPr>
            <p14:xfrm>
              <a:off x="777334" y="4223072"/>
              <a:ext cx="3720240" cy="1354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7995EBE-9635-4106-A64D-198E01B03B3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8694" y="4214072"/>
                <a:ext cx="3737880" cy="13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3CC923F-9908-485F-A953-D29FF9F53287}"/>
                  </a:ext>
                </a:extLst>
              </p14:cNvPr>
              <p14:cNvContentPartPr/>
              <p14:nvPr/>
            </p14:nvContentPartPr>
            <p14:xfrm>
              <a:off x="912334" y="4768472"/>
              <a:ext cx="3610080" cy="96768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3CC923F-9908-485F-A953-D29FF9F5328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3334" y="4759832"/>
                <a:ext cx="3627720" cy="9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F76BFEB4-4782-4A8C-9C65-9AA48BB0C84F}"/>
                  </a:ext>
                </a:extLst>
              </p14:cNvPr>
              <p14:cNvContentPartPr/>
              <p14:nvPr/>
            </p14:nvContentPartPr>
            <p14:xfrm>
              <a:off x="851134" y="1489592"/>
              <a:ext cx="3688560" cy="322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F76BFEB4-4782-4A8C-9C65-9AA48BB0C84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42134" y="1480952"/>
                <a:ext cx="3706200" cy="34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3235EA2-4215-47FA-858D-BC31EA6C94AB}"/>
                  </a:ext>
                </a:extLst>
              </p14:cNvPr>
              <p14:cNvContentPartPr/>
              <p14:nvPr/>
            </p14:nvContentPartPr>
            <p14:xfrm>
              <a:off x="845374" y="1601552"/>
              <a:ext cx="3749760" cy="729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3235EA2-4215-47FA-858D-BC31EA6C94A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734" y="1592552"/>
                <a:ext cx="3767400" cy="74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7C055A2-25A2-4B3C-8715-15601E59D2B6}"/>
                  </a:ext>
                </a:extLst>
              </p14:cNvPr>
              <p14:cNvContentPartPr/>
              <p14:nvPr/>
            </p14:nvContentPartPr>
            <p14:xfrm>
              <a:off x="10477894" y="6524552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7C055A2-25A2-4B3C-8715-15601E59D2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469254" y="6515552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0E5BE4D-6D25-4298-BF22-35EC96F530A2}"/>
                  </a:ext>
                </a:extLst>
              </p14:cNvPr>
              <p14:cNvContentPartPr/>
              <p14:nvPr/>
            </p14:nvContentPartPr>
            <p14:xfrm>
              <a:off x="6794734" y="903872"/>
              <a:ext cx="3658320" cy="36583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0E5BE4D-6D25-4298-BF22-35EC96F530A2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786094" y="894872"/>
                <a:ext cx="3675960" cy="36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05B4DCA-34D6-4913-9CC7-31B9159DECDC}"/>
                  </a:ext>
                </a:extLst>
              </p14:cNvPr>
              <p14:cNvContentPartPr/>
              <p14:nvPr/>
            </p14:nvContentPartPr>
            <p14:xfrm>
              <a:off x="8848174" y="4729952"/>
              <a:ext cx="120240" cy="120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05B4DCA-34D6-4913-9CC7-31B9159DECDC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8839174" y="4721312"/>
                <a:ext cx="13788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BDED677-61D3-4BE5-BF81-FF22EA68FD0F}"/>
                  </a:ext>
                </a:extLst>
              </p14:cNvPr>
              <p14:cNvContentPartPr/>
              <p14:nvPr/>
            </p14:nvContentPartPr>
            <p14:xfrm>
              <a:off x="7195054" y="1144712"/>
              <a:ext cx="3211200" cy="682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BDED677-61D3-4BE5-BF81-FF22EA68FD0F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7186054" y="1136072"/>
                <a:ext cx="3228840" cy="70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CE3F77E4-F3E8-405B-A202-C064C4063B1F}"/>
                  </a:ext>
                </a:extLst>
              </p14:cNvPr>
              <p14:cNvContentPartPr/>
              <p14:nvPr/>
            </p14:nvContentPartPr>
            <p14:xfrm>
              <a:off x="7051054" y="1222112"/>
              <a:ext cx="3389400" cy="1101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CE3F77E4-F3E8-405B-A202-C064C4063B1F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42054" y="1213112"/>
                <a:ext cx="3407040" cy="11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87D46588-32EF-448F-83BC-1AD176943DBE}"/>
                  </a:ext>
                </a:extLst>
              </p14:cNvPr>
              <p14:cNvContentPartPr/>
              <p14:nvPr/>
            </p14:nvContentPartPr>
            <p14:xfrm>
              <a:off x="7487374" y="1307792"/>
              <a:ext cx="2860200" cy="1857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87D46588-32EF-448F-83BC-1AD176943DBE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7478734" y="1298792"/>
                <a:ext cx="2877840" cy="187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75D20F2F-146C-4C9C-B528-6F887BACD018}"/>
                  </a:ext>
                </a:extLst>
              </p14:cNvPr>
              <p14:cNvContentPartPr/>
              <p14:nvPr/>
            </p14:nvContentPartPr>
            <p14:xfrm>
              <a:off x="7348774" y="4724766"/>
              <a:ext cx="3113640" cy="15865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75D20F2F-146C-4C9C-B528-6F887BACD018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7340134" y="4715766"/>
                <a:ext cx="3131280" cy="160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7340EB4A-5A29-43C8-B1A3-EFF97DC5A806}"/>
                  </a:ext>
                </a:extLst>
              </p14:cNvPr>
              <p14:cNvContentPartPr/>
              <p14:nvPr/>
            </p14:nvContentPartPr>
            <p14:xfrm>
              <a:off x="7172734" y="5144526"/>
              <a:ext cx="3520080" cy="16416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7340EB4A-5A29-43C8-B1A3-EFF97DC5A806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7163734" y="5135526"/>
                <a:ext cx="3537720" cy="165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62CE2BD0-314B-4906-9AEA-43E7860A33D4}"/>
                  </a:ext>
                </a:extLst>
              </p14:cNvPr>
              <p14:cNvContentPartPr/>
              <p14:nvPr/>
            </p14:nvContentPartPr>
            <p14:xfrm>
              <a:off x="7426174" y="1349046"/>
              <a:ext cx="2901240" cy="4143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62CE2BD0-314B-4906-9AEA-43E7860A33D4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7417534" y="1340046"/>
                <a:ext cx="2918880" cy="41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F285E051-03EC-4511-9664-93890D426970}"/>
                  </a:ext>
                </a:extLst>
              </p14:cNvPr>
              <p14:cNvContentPartPr/>
              <p14:nvPr/>
            </p14:nvContentPartPr>
            <p14:xfrm>
              <a:off x="7878694" y="4928886"/>
              <a:ext cx="360" cy="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F285E051-03EC-4511-9664-93890D426970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70054" y="4920246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22C29BA-E938-4BF4-BE25-FD1FBC0F8514}"/>
                  </a:ext>
                </a:extLst>
              </p14:cNvPr>
              <p14:cNvContentPartPr/>
              <p14:nvPr/>
            </p14:nvContentPartPr>
            <p14:xfrm>
              <a:off x="804334" y="522486"/>
              <a:ext cx="3876120" cy="8240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22C29BA-E938-4BF4-BE25-FD1FBC0F85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5694" y="513486"/>
                <a:ext cx="3893760" cy="84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5964189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2227</TotalTime>
  <Words>130</Words>
  <Application>Microsoft Office PowerPoint</Application>
  <PresentationFormat>Widescreen</PresentationFormat>
  <Paragraphs>34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 Light</vt:lpstr>
      <vt:lpstr>Metropolitan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Mahima Shukla</dc:creator>
  <cp:lastModifiedBy>Mahima Shukla</cp:lastModifiedBy>
  <cp:revision>27</cp:revision>
  <dcterms:created xsi:type="dcterms:W3CDTF">2020-03-03T22:58:22Z</dcterms:created>
  <dcterms:modified xsi:type="dcterms:W3CDTF">2020-04-20T18:30:20Z</dcterms:modified>
</cp:coreProperties>
</file>